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0" r:id="rId2"/>
    <p:sldId id="259" r:id="rId3"/>
    <p:sldId id="283" r:id="rId4"/>
    <p:sldId id="262" r:id="rId5"/>
    <p:sldId id="270" r:id="rId6"/>
    <p:sldId id="261" r:id="rId7"/>
    <p:sldId id="277" r:id="rId8"/>
    <p:sldId id="268" r:id="rId9"/>
    <p:sldId id="272" r:id="rId10"/>
    <p:sldId id="274" r:id="rId11"/>
    <p:sldId id="273" r:id="rId12"/>
    <p:sldId id="282" r:id="rId13"/>
    <p:sldId id="275" r:id="rId14"/>
    <p:sldId id="276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86" d="100"/>
          <a:sy n="86" d="100"/>
        </p:scale>
        <p:origin x="15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DFE56-B218-45F3-8981-F61500FF7BC3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6000">
    <p:pull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он для презентации по творчеству - 75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700808"/>
            <a:ext cx="8280920" cy="41447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«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Юбілеі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ў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кніжным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свеце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»</a:t>
            </a:r>
          </a:p>
          <a:p>
            <a:pPr algn="ctr">
              <a:lnSpc>
                <a:spcPts val="7900"/>
              </a:lnSpc>
            </a:pP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Беларускія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кнігі-юбіляры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2026</a:t>
            </a:r>
            <a:endParaRPr lang="be-BY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M Vinograd Oblique" pitchFamily="66" charset="0"/>
              <a:ea typeface="BatangChe" pitchFamily="49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0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400" i="1" dirty="0" smtClean="0">
                <a:latin typeface="Batang" pitchFamily="18" charset="-127"/>
                <a:ea typeface="Batang" pitchFamily="18" charset="-127"/>
              </a:rPr>
              <a:t> Государственное учрежде</a:t>
            </a:r>
            <a:r>
              <a:rPr lang="ru-RU" sz="1400" i="1" dirty="0" err="1" smtClean="0">
                <a:latin typeface="Batang" pitchFamily="18" charset="-127"/>
                <a:ea typeface="Batang" pitchFamily="18" charset="-127"/>
              </a:rPr>
              <a:t>ние</a:t>
            </a:r>
            <a:r>
              <a:rPr lang="ru-RU" sz="1400" i="1" dirty="0" smtClean="0">
                <a:latin typeface="Batang" pitchFamily="18" charset="-127"/>
                <a:ea typeface="Batang" pitchFamily="18" charset="-127"/>
              </a:rPr>
              <a:t> образования </a:t>
            </a:r>
          </a:p>
          <a:p>
            <a:pPr algn="ctr"/>
            <a:r>
              <a:rPr lang="ru-RU" sz="1400" i="1" dirty="0" smtClean="0">
                <a:latin typeface="Batang" pitchFamily="18" charset="-127"/>
                <a:ea typeface="Batang" pitchFamily="18" charset="-127"/>
              </a:rPr>
              <a:t>«Средняя школа №32 г. Могилева имени </a:t>
            </a:r>
          </a:p>
          <a:p>
            <a:pPr algn="ctr"/>
            <a:r>
              <a:rPr lang="ru-RU" sz="1400" i="1" dirty="0" smtClean="0">
                <a:latin typeface="Batang" pitchFamily="18" charset="-127"/>
                <a:ea typeface="Batang" pitchFamily="18" charset="-127"/>
              </a:rPr>
              <a:t>воина-интернационалиста А.Н. Полякова»</a:t>
            </a:r>
            <a:endParaRPr lang="ru-RU" sz="1400" i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30" name="Picture 6" descr="https://o.remove.bg/downloads/8f19de3c-3e41-4633-8364-1914254ceb0e/40161d069284dadfc43e95240c0ab27e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293096"/>
            <a:ext cx="3672408" cy="225994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90918" y="476672"/>
            <a:ext cx="2999924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70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Першае</a:t>
            </a:r>
            <a:r>
              <a:rPr lang="ru-RU" sz="2400" dirty="0" smtClean="0"/>
              <a:t> </a:t>
            </a:r>
            <a:r>
              <a:rPr lang="ru-RU" sz="2400" dirty="0" err="1" smtClean="0"/>
              <a:t>спатканне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1956)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Іван Шамякін</a:t>
            </a:r>
          </a:p>
          <a:p>
            <a:pPr algn="ctr"/>
            <a:r>
              <a:rPr lang="be-BY" sz="2000" dirty="0" smtClean="0"/>
              <a:t>1921-2004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667575"/>
            <a:ext cx="3032086" cy="4540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132" y="908720"/>
            <a:ext cx="2728244" cy="4146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37774" y="548680"/>
            <a:ext cx="1531188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/>
              <a:t>6</a:t>
            </a:r>
            <a:r>
              <a:rPr lang="ru-RU" sz="2000" dirty="0" smtClean="0"/>
              <a:t>0 </a:t>
            </a:r>
            <a:r>
              <a:rPr lang="ru-RU" sz="2000" dirty="0" smtClean="0"/>
              <a:t>г</a:t>
            </a:r>
            <a:r>
              <a:rPr lang="be-BY" sz="2000" dirty="0" smtClean="0"/>
              <a:t>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Пацеркі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1966)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Еўдакія</a:t>
            </a:r>
            <a:r>
              <a:rPr lang="ru-RU" sz="2000" dirty="0"/>
              <a:t> </a:t>
            </a:r>
            <a:r>
              <a:rPr lang="ru-RU" sz="2000" dirty="0" smtClean="0"/>
              <a:t>Лось</a:t>
            </a:r>
          </a:p>
          <a:p>
            <a:pPr algn="ctr"/>
            <a:r>
              <a:rPr lang="be-BY" sz="2000" dirty="0" smtClean="0"/>
              <a:t>1929-1977</a:t>
            </a:r>
            <a:endParaRPr lang="ru-RU" sz="2000" dirty="0" smtClean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568" y="1844824"/>
            <a:ext cx="2895600" cy="3958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908720"/>
            <a:ext cx="2971442" cy="3967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62954" y="476672"/>
            <a:ext cx="1455848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55</a:t>
            </a:r>
            <a:r>
              <a:rPr lang="ru-RU" sz="2000" dirty="0" smtClean="0"/>
              <a:t> </a:t>
            </a:r>
            <a:r>
              <a:rPr lang="ru-RU" sz="2000" dirty="0" smtClean="0"/>
              <a:t>г</a:t>
            </a:r>
            <a:r>
              <a:rPr lang="be-BY" sz="2000" dirty="0" smtClean="0"/>
              <a:t>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Абеліск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1971)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Васіль Быкаў </a:t>
            </a:r>
          </a:p>
          <a:p>
            <a:pPr algn="ctr"/>
            <a:r>
              <a:rPr lang="be-BY" sz="2000" dirty="0" smtClean="0"/>
              <a:t>1924-2003</a:t>
            </a:r>
            <a:endParaRPr lang="ru-RU" sz="2000" dirty="0" smtClean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818" y="2079261"/>
            <a:ext cx="3062815" cy="3922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1247" r="12131"/>
          <a:stretch/>
        </p:blipFill>
        <p:spPr>
          <a:xfrm>
            <a:off x="670552" y="1311543"/>
            <a:ext cx="3702715" cy="3223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4083668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45851" y="476672"/>
            <a:ext cx="3290068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5</a:t>
            </a:r>
            <a:r>
              <a:rPr lang="ru-RU" sz="2000" dirty="0"/>
              <a:t>5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Хатынская</a:t>
            </a:r>
            <a:r>
              <a:rPr lang="ru-RU" sz="2400" dirty="0" smtClean="0"/>
              <a:t> </a:t>
            </a:r>
            <a:r>
              <a:rPr lang="ru-RU" sz="2400" dirty="0" err="1" smtClean="0"/>
              <a:t>аповесць</a:t>
            </a:r>
            <a:r>
              <a:rPr lang="ru-RU" sz="2400" dirty="0" smtClean="0"/>
              <a:t> » </a:t>
            </a:r>
            <a:endParaRPr lang="ru-RU" sz="2400" dirty="0" smtClean="0"/>
          </a:p>
          <a:p>
            <a:pPr algn="ctr"/>
            <a:r>
              <a:rPr lang="ru-RU" dirty="0" smtClean="0"/>
              <a:t>(1966—1971)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Алесь Адамовіч</a:t>
            </a:r>
          </a:p>
          <a:p>
            <a:pPr algn="ctr"/>
            <a:r>
              <a:rPr lang="be-BY" sz="2000" dirty="0" smtClean="0"/>
              <a:t>1901-1976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96" y="1667575"/>
            <a:ext cx="2935977" cy="4567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980728"/>
            <a:ext cx="3138178" cy="3765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44438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72580" y="476672"/>
            <a:ext cx="1436612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/>
              <a:t>5</a:t>
            </a:r>
            <a:r>
              <a:rPr lang="ru-RU" sz="2000" dirty="0" smtClean="0"/>
              <a:t>0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Паклон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1976)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547" y="506982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Ніл Гілевіч</a:t>
            </a:r>
          </a:p>
          <a:p>
            <a:pPr algn="ctr"/>
            <a:r>
              <a:rPr lang="be-BY" sz="2000" dirty="0" smtClean="0"/>
              <a:t>1919-1992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Блокадная книга | Адамович Алесь, Гранин Даниил - купить с доставкой по  выгодным ценам в интернет-магазине OZON (59647077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906" y="1750150"/>
            <a:ext cx="2808312" cy="4282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10" y="476672"/>
            <a:ext cx="2930978" cy="442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32986" y="476672"/>
            <a:ext cx="2715808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/>
              <a:t>4</a:t>
            </a:r>
            <a:r>
              <a:rPr lang="ru-RU" sz="2000" dirty="0" smtClean="0"/>
              <a:t>0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Кветкі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правінцыі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1986)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6224" y="5019273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Георгій Марчук</a:t>
            </a:r>
          </a:p>
          <a:p>
            <a:pPr algn="ctr"/>
            <a:r>
              <a:rPr lang="be-BY" sz="2000" dirty="0" smtClean="0"/>
              <a:t>1947-2023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Блокадная книга | Адамович Алесь, Гранин Даниил - купить с доставкой по  выгодным ценам в интернет-магазине OZON (59647077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975" y="1667575"/>
            <a:ext cx="2753719" cy="4492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08" y="836712"/>
            <a:ext cx="2880320" cy="3857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6574658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Старая открытая кни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04940" y="5373216"/>
            <a:ext cx="302433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b="1" dirty="0"/>
              <a:t>Винце́нт </a:t>
            </a:r>
            <a:endParaRPr lang="be-BY" sz="2000" b="1" dirty="0" smtClean="0"/>
          </a:p>
          <a:p>
            <a:pPr algn="ctr"/>
            <a:r>
              <a:rPr lang="be-BY" sz="2000" b="1" dirty="0" smtClean="0"/>
              <a:t>Ду́нин-Марцинке́вич</a:t>
            </a:r>
          </a:p>
          <a:p>
            <a:pPr algn="ctr"/>
            <a:r>
              <a:rPr lang="ru-RU" sz="2000" dirty="0" smtClean="0"/>
              <a:t>1808-1884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620688"/>
            <a:ext cx="2952328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180 </a:t>
            </a:r>
            <a:r>
              <a:rPr lang="ru-RU" sz="2000" dirty="0" err="1" smtClean="0"/>
              <a:t>гадо</a:t>
            </a:r>
            <a:r>
              <a:rPr lang="be-BY" sz="2000" dirty="0" smtClean="0"/>
              <a:t>ў</a:t>
            </a:r>
            <a:endParaRPr lang="ru-RU" sz="2000" dirty="0" smtClean="0"/>
          </a:p>
          <a:p>
            <a:pPr algn="ctr"/>
            <a:r>
              <a:rPr lang="ru-RU" sz="2000" dirty="0"/>
              <a:t> ««</a:t>
            </a:r>
            <a:r>
              <a:rPr lang="ru-RU" sz="2000" dirty="0" err="1"/>
              <a:t>Сялянка</a:t>
            </a:r>
            <a:r>
              <a:rPr lang="ru-RU" sz="2000" dirty="0"/>
              <a:t>» (</a:t>
            </a:r>
            <a:r>
              <a:rPr lang="ru-RU" sz="2000" dirty="0" err="1"/>
              <a:t>Ідылія</a:t>
            </a:r>
            <a:r>
              <a:rPr lang="ru-RU" sz="2000" dirty="0" smtClean="0"/>
              <a:t>)» </a:t>
            </a:r>
            <a:r>
              <a:rPr lang="ru-RU" dirty="0" smtClean="0"/>
              <a:t>(1846)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05" y="2082135"/>
            <a:ext cx="2619861" cy="3645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40" y="1196752"/>
            <a:ext cx="3209499" cy="3744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Старая открытая кни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04940" y="5373216"/>
            <a:ext cx="302433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b="1" dirty="0"/>
              <a:t>Винце́нт </a:t>
            </a:r>
            <a:endParaRPr lang="be-BY" sz="2000" b="1" dirty="0" smtClean="0"/>
          </a:p>
          <a:p>
            <a:pPr algn="ctr"/>
            <a:r>
              <a:rPr lang="be-BY" sz="2000" b="1" dirty="0" smtClean="0"/>
              <a:t>Ду́нин-Марцинке́вич</a:t>
            </a:r>
          </a:p>
          <a:p>
            <a:pPr algn="ctr"/>
            <a:r>
              <a:rPr lang="ru-RU" sz="2000" dirty="0" smtClean="0"/>
              <a:t>1808-1884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620688"/>
            <a:ext cx="2952328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150 </a:t>
            </a:r>
            <a:r>
              <a:rPr lang="ru-RU" sz="2000" dirty="0" err="1" smtClean="0"/>
              <a:t>гадо</a:t>
            </a:r>
            <a:r>
              <a:rPr lang="be-BY" sz="2000" dirty="0" smtClean="0"/>
              <a:t>ў</a:t>
            </a:r>
            <a:endParaRPr lang="ru-RU" sz="2000" dirty="0" smtClean="0"/>
          </a:p>
          <a:p>
            <a:pPr algn="ctr"/>
            <a:r>
              <a:rPr lang="ru-RU" sz="2000" dirty="0"/>
              <a:t> ««</a:t>
            </a:r>
            <a:r>
              <a:rPr lang="ru-RU" sz="2000" dirty="0" err="1"/>
              <a:t>Пінская</a:t>
            </a:r>
            <a:r>
              <a:rPr lang="ru-RU" sz="2000" dirty="0"/>
              <a:t> шляхта» (1866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40" y="1196752"/>
            <a:ext cx="3209499" cy="3744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916832"/>
            <a:ext cx="264422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16305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281033" y="4941168"/>
            <a:ext cx="259228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err="1" smtClean="0"/>
              <a:t>Францішак</a:t>
            </a:r>
            <a:r>
              <a:rPr lang="ru-RU" dirty="0" smtClean="0"/>
              <a:t> </a:t>
            </a:r>
            <a:r>
              <a:rPr lang="ru-RU" dirty="0" err="1" smtClean="0"/>
              <a:t>Багушэвіч</a:t>
            </a:r>
            <a:endParaRPr lang="ru-RU" dirty="0" smtClean="0"/>
          </a:p>
          <a:p>
            <a:pPr algn="ctr"/>
            <a:r>
              <a:rPr lang="be-BY" dirty="0" smtClean="0"/>
              <a:t>1840-1900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4664"/>
            <a:ext cx="3443213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135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«Дудка </a:t>
            </a:r>
            <a:r>
              <a:rPr lang="ru-RU" sz="2400" dirty="0" err="1" smtClean="0"/>
              <a:t>беларуская</a:t>
            </a:r>
            <a:r>
              <a:rPr lang="ru-RU" sz="2400" dirty="0" smtClean="0"/>
              <a:t>»</a:t>
            </a:r>
          </a:p>
          <a:p>
            <a:pPr algn="ctr"/>
            <a:r>
              <a:rPr lang="ru-RU" dirty="0" smtClean="0"/>
              <a:t>(1891)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03" y="1916832"/>
            <a:ext cx="2689085" cy="4266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692696"/>
            <a:ext cx="2680349" cy="4002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86" name="AutoShape 2" descr="Хрыстос прызямлiўся ў Гароднi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0" name="AutoShape 6" descr="Хрыстос прызямліўся ў Гародні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2" name="AutoShape 8" descr="Хрыстос прызямліўся ў Гародні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4" name="AutoShape 10" descr="Хрыстос прызямліўся ў Гародні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59632" y="5157192"/>
            <a:ext cx="252028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Якуб Колас</a:t>
            </a:r>
          </a:p>
          <a:p>
            <a:pPr algn="ctr"/>
            <a:r>
              <a:rPr lang="be-BY" sz="2000" dirty="0" smtClean="0"/>
              <a:t>1882-1956</a:t>
            </a:r>
            <a:endParaRPr lang="be-BY" sz="20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04664"/>
            <a:ext cx="3600400" cy="11387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10</a:t>
            </a:r>
            <a:r>
              <a:rPr lang="ru-RU" sz="2000" dirty="0" smtClean="0"/>
              <a:t>5 </a:t>
            </a:r>
            <a:r>
              <a:rPr lang="ru-RU" sz="2000" dirty="0" err="1" smtClean="0"/>
              <a:t>гадоў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Казкі</a:t>
            </a:r>
            <a:r>
              <a:rPr lang="ru-RU" sz="2400" dirty="0" smtClean="0"/>
              <a:t> </a:t>
            </a:r>
            <a:r>
              <a:rPr lang="ru-RU" sz="2400" dirty="0" err="1" smtClean="0"/>
              <a:t>жыцця</a:t>
            </a:r>
            <a:r>
              <a:rPr lang="ru-RU" sz="2400" dirty="0" smtClean="0"/>
              <a:t>»,</a:t>
            </a:r>
          </a:p>
          <a:p>
            <a:pPr algn="ctr"/>
            <a:r>
              <a:rPr lang="ru-RU" sz="2400" dirty="0" smtClean="0"/>
              <a:t> </a:t>
            </a:r>
            <a:r>
              <a:rPr lang="ru-RU" dirty="0" smtClean="0"/>
              <a:t>(</a:t>
            </a:r>
            <a:r>
              <a:rPr lang="ru-RU" dirty="0" smtClean="0"/>
              <a:t>1921)</a:t>
            </a:r>
            <a:endParaRPr lang="ru-RU" dirty="0"/>
          </a:p>
        </p:txBody>
      </p:sp>
      <p:sp>
        <p:nvSpPr>
          <p:cNvPr id="2050" name="AutoShape 2" descr="Отзывы о книге Каласы пад сярпом тваім. Кнiга 1. Выйсце крыніц Владимира  Семеновича Короткевич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687900"/>
            <a:ext cx="2952328" cy="4679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76" y="764704"/>
            <a:ext cx="2726792" cy="3937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73341" y="5373216"/>
            <a:ext cx="16883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e-BY" dirty="0" smtClean="0"/>
              <a:t>Максім Гарэцкі</a:t>
            </a:r>
          </a:p>
          <a:p>
            <a:pPr algn="ctr"/>
            <a:r>
              <a:rPr lang="be-BY" dirty="0" smtClean="0"/>
              <a:t>1893-1938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88640"/>
            <a:ext cx="3600400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100</a:t>
            </a:r>
            <a:r>
              <a:rPr lang="ru-RU" sz="2000" dirty="0" smtClean="0"/>
              <a:t> </a:t>
            </a:r>
            <a:r>
              <a:rPr lang="ru-RU" sz="24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Ціхая</a:t>
            </a:r>
            <a:r>
              <a:rPr lang="ru-RU" sz="2400" dirty="0" smtClean="0"/>
              <a:t> </a:t>
            </a:r>
            <a:r>
              <a:rPr lang="ru-RU" sz="2400" dirty="0" err="1" smtClean="0"/>
              <a:t>плынь</a:t>
            </a:r>
            <a:r>
              <a:rPr lang="ru-RU" sz="2400" dirty="0" smtClean="0"/>
              <a:t>»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1926)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56792"/>
            <a:ext cx="3100215" cy="4407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88" y="735514"/>
            <a:ext cx="2797915" cy="4407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71098" y="5373216"/>
            <a:ext cx="169283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e-BY" dirty="0" smtClean="0"/>
              <a:t>Міхаіл Лынькоў</a:t>
            </a:r>
          </a:p>
          <a:p>
            <a:pPr algn="ctr"/>
            <a:r>
              <a:rPr lang="be-BY" dirty="0" smtClean="0"/>
              <a:t>1899-1975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88640"/>
            <a:ext cx="3600400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90</a:t>
            </a:r>
            <a:r>
              <a:rPr lang="ru-RU" sz="2000" dirty="0" smtClean="0"/>
              <a:t> </a:t>
            </a:r>
            <a:r>
              <a:rPr lang="ru-RU" sz="24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Міколка-паравоз</a:t>
            </a:r>
            <a:r>
              <a:rPr lang="ru-RU" sz="2400" dirty="0" smtClean="0"/>
              <a:t>»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1936)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024" y="1656676"/>
            <a:ext cx="2745748" cy="4187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73" y="620688"/>
            <a:ext cx="2736304" cy="4350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5100953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652431" y="548680"/>
            <a:ext cx="2183611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80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«У родна </a:t>
            </a:r>
            <a:r>
              <a:rPr lang="ru-RU" sz="2400" dirty="0" err="1" smtClean="0"/>
              <a:t>хаце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1946)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Петрусь Броўка</a:t>
            </a:r>
          </a:p>
          <a:p>
            <a:pPr algn="ctr"/>
            <a:r>
              <a:rPr lang="be-BY" sz="2000" dirty="0" smtClean="0"/>
              <a:t>1905-1980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3706" t="2559" r="14334" b="3308"/>
          <a:stretch/>
        </p:blipFill>
        <p:spPr>
          <a:xfrm>
            <a:off x="5232069" y="1839611"/>
            <a:ext cx="3024336" cy="3888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946" y="692696"/>
            <a:ext cx="2779798" cy="431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05568" y="476672"/>
            <a:ext cx="1770614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80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«У </a:t>
            </a:r>
            <a:r>
              <a:rPr lang="ru-RU" sz="2400" dirty="0" err="1" smtClean="0"/>
              <a:t>завіруху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1946)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229200"/>
            <a:ext cx="273630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Іваш Мележ</a:t>
            </a:r>
          </a:p>
          <a:p>
            <a:pPr algn="ctr"/>
            <a:r>
              <a:rPr lang="be-BY" sz="2000" dirty="0" smtClean="0"/>
              <a:t>1921-1976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386" t="1838" r="6477" b="9886"/>
          <a:stretch/>
        </p:blipFill>
        <p:spPr>
          <a:xfrm>
            <a:off x="5252679" y="1686904"/>
            <a:ext cx="2886314" cy="4618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16" y="999892"/>
            <a:ext cx="3373720" cy="3554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818</TotalTime>
  <Words>204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Batang</vt:lpstr>
      <vt:lpstr>BatangChe</vt:lpstr>
      <vt:lpstr>Franklin Gothic Book</vt:lpstr>
      <vt:lpstr>Franklin Gothic Medium</vt:lpstr>
      <vt:lpstr>TM Vinograd Oblique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СШ №32 г. Могилёва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3223</dc:creator>
  <cp:lastModifiedBy>Admin</cp:lastModifiedBy>
  <cp:revision>225</cp:revision>
  <dcterms:created xsi:type="dcterms:W3CDTF">2022-10-12T09:00:33Z</dcterms:created>
  <dcterms:modified xsi:type="dcterms:W3CDTF">2026-01-28T08:28:47Z</dcterms:modified>
</cp:coreProperties>
</file>